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C143"/>
    <a:srgbClr val="E4F1F8"/>
    <a:srgbClr val="A1D4EF"/>
    <a:srgbClr val="FFE100"/>
    <a:srgbClr val="F6EB00"/>
    <a:srgbClr val="FFAA01"/>
    <a:srgbClr val="F47A20"/>
    <a:srgbClr val="8E231C"/>
    <a:srgbClr val="09ADE9"/>
    <a:srgbClr val="018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E4F1F8"/>
                  </a:gs>
                  <a:gs pos="0">
                    <a:srgbClr val="E4F1F8"/>
                  </a:gs>
                  <a:gs pos="100000">
                    <a:srgbClr val="A1D4EF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7BC143"/>
                </a:solidFill>
              </a:rPr>
              <a:t>ВАША ДОЛЖНОСТЬ</a:t>
            </a:r>
            <a:endParaRPr lang="ru-RU" sz="700" dirty="0">
              <a:solidFill>
                <a:srgbClr val="7BC14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E4F1F8"/>
                  </a:gs>
                  <a:gs pos="0">
                    <a:srgbClr val="E4F1F8"/>
                  </a:gs>
                  <a:gs pos="100000">
                    <a:srgbClr val="A1D4EF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2072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7BC143"/>
                </a:solidFill>
              </a:rPr>
              <a:t>ВАША ДОЛЖНОСТЬ</a:t>
            </a:r>
            <a:endParaRPr lang="ru-RU" sz="700" dirty="0">
              <a:solidFill>
                <a:srgbClr val="7BC14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E4F1F8"/>
                    </a:gs>
                    <a:gs pos="0">
                      <a:srgbClr val="E4F1F8"/>
                    </a:gs>
                    <a:gs pos="100000">
                      <a:srgbClr val="A1D4EF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E4F1F8"/>
                  </a:gs>
                  <a:gs pos="0">
                    <a:srgbClr val="E4F1F8"/>
                  </a:gs>
                  <a:gs pos="100000">
                    <a:srgbClr val="A1D4EF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24</cp:revision>
  <dcterms:created xsi:type="dcterms:W3CDTF">2013-04-14T13:39:30Z</dcterms:created>
  <dcterms:modified xsi:type="dcterms:W3CDTF">2013-04-19T23:34:05Z</dcterms:modified>
</cp:coreProperties>
</file>